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0" r:id="rId5"/>
    <p:sldId id="269" r:id="rId6"/>
    <p:sldId id="262" r:id="rId7"/>
    <p:sldId id="266" r:id="rId8"/>
    <p:sldId id="263" r:id="rId9"/>
    <p:sldId id="264" r:id="rId10"/>
    <p:sldId id="261" r:id="rId11"/>
    <p:sldId id="267" r:id="rId1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F54"/>
    <a:srgbClr val="FF4A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15" autoAdjust="0"/>
  </p:normalViewPr>
  <p:slideViewPr>
    <p:cSldViewPr snapToGrid="0" snapToObjects="1">
      <p:cViewPr varScale="1">
        <p:scale>
          <a:sx n="124" d="100"/>
          <a:sy n="124" d="100"/>
        </p:scale>
        <p:origin x="-12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36EF4F-7021-406F-9F92-4E1947BFF616}" type="datetimeFigureOut">
              <a:rPr lang="fr-FR" smtClean="0"/>
              <a:t>18/12/16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47B31-B5B9-4162-BC48-E52AD1277DE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510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97FC7-2BC4-488A-85B2-86E5BB46F4F3}" type="datetime1">
              <a:rPr lang="fr-FR" smtClean="0"/>
              <a:t>18/12/16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766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9FBF8-A1A0-40AA-8135-D0FF248AFA29}" type="datetime1">
              <a:rPr lang="fr-FR" smtClean="0"/>
              <a:t>18/12/16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277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C6EFB-6DED-40F8-A538-1315A78FCDEE}" type="datetime1">
              <a:rPr lang="fr-FR" smtClean="0"/>
              <a:t>18/12/16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161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BA058-4CAC-44B9-93CF-AA27DCB7ECAB}" type="datetime1">
              <a:rPr lang="fr-FR" smtClean="0"/>
              <a:t>18/12/16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365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5288-798A-414E-9379-CB9C36027051}" type="datetime1">
              <a:rPr lang="fr-FR" smtClean="0"/>
              <a:t>18/12/16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401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E175-915D-4959-8D01-5DEACBCDFE4A}" type="datetime1">
              <a:rPr lang="fr-FR" smtClean="0"/>
              <a:t>18/12/16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986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6881C-33AC-40E6-8BFA-32A43C71E8F3}" type="datetime1">
              <a:rPr lang="fr-FR" smtClean="0"/>
              <a:t>18/12/16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553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4818-E898-4483-A934-62A37819E71F}" type="datetime1">
              <a:rPr lang="fr-FR" smtClean="0"/>
              <a:t>18/12/16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124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6BAB3-16FF-444D-9B65-5C14700E1F01}" type="datetime1">
              <a:rPr lang="fr-FR" smtClean="0"/>
              <a:t>18/12/16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000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62272-3C2C-4740-97FC-3E85C932348B}" type="datetime1">
              <a:rPr lang="fr-FR" smtClean="0"/>
              <a:t>18/12/16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512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888DC-9DF3-4BAA-9A29-98F7A37EE731}" type="datetime1">
              <a:rPr lang="fr-FR" smtClean="0"/>
              <a:t>18/12/16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038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FCFF54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42C4D-399D-4F25-9BFA-59F4CEC0B68A}" type="datetime1">
              <a:rPr lang="fr-FR" smtClean="0"/>
              <a:t>18/12/16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743ED-D960-5C40-A3A3-EAD6B86013E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45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677317"/>
            <a:ext cx="7772400" cy="946745"/>
          </a:xfrm>
        </p:spPr>
        <p:txBody>
          <a:bodyPr/>
          <a:lstStyle/>
          <a:p>
            <a:r>
              <a:rPr lang="fr-FR" dirty="0" smtClean="0"/>
              <a:t>Détecteur de sourire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05229" y="1651589"/>
            <a:ext cx="7233148" cy="644078"/>
          </a:xfrm>
        </p:spPr>
        <p:txBody>
          <a:bodyPr>
            <a:normAutofit/>
          </a:bodyPr>
          <a:lstStyle/>
          <a:p>
            <a:r>
              <a:rPr lang="fr-FR" dirty="0" smtClean="0"/>
              <a:t>Interface de communication faciale</a:t>
            </a:r>
            <a:endParaRPr lang="fr-FR" dirty="0"/>
          </a:p>
        </p:txBody>
      </p:sp>
      <p:pic>
        <p:nvPicPr>
          <p:cNvPr id="7" name="Image 6" descr="Sourire 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412673"/>
            <a:ext cx="6434002" cy="428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56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157" y="0"/>
            <a:ext cx="8229600" cy="6857999"/>
          </a:xfrm>
        </p:spPr>
        <p:txBody>
          <a:bodyPr>
            <a:normAutofit/>
          </a:bodyPr>
          <a:lstStyle/>
          <a:p>
            <a:r>
              <a:rPr lang="fr-FR" dirty="0" smtClean="0"/>
              <a:t>Tout le monde est connecté</a:t>
            </a:r>
            <a:endParaRPr lang="fr-FR" dirty="0"/>
          </a:p>
        </p:txBody>
      </p:sp>
      <p:pic>
        <p:nvPicPr>
          <p:cNvPr id="4" name="Espace réservé du contenu 3" descr="1 Image 1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" r="1987"/>
          <a:stretch>
            <a:fillRect/>
          </a:stretch>
        </p:blipFill>
        <p:spPr>
          <a:xfrm>
            <a:off x="404157" y="176645"/>
            <a:ext cx="4217621" cy="2319529"/>
          </a:xfrm>
        </p:spPr>
      </p:pic>
      <p:pic>
        <p:nvPicPr>
          <p:cNvPr id="5" name="Image 4" descr="1 image 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498" y="176645"/>
            <a:ext cx="3662594" cy="2283017"/>
          </a:xfrm>
          <a:prstGeom prst="rect">
            <a:avLst/>
          </a:prstGeom>
        </p:spPr>
      </p:pic>
      <p:pic>
        <p:nvPicPr>
          <p:cNvPr id="6" name="Image 5" descr="téléphone.jpe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49"/>
          <a:stretch/>
        </p:blipFill>
        <p:spPr>
          <a:xfrm>
            <a:off x="934604" y="3820469"/>
            <a:ext cx="3437818" cy="2278996"/>
          </a:xfrm>
          <a:prstGeom prst="rect">
            <a:avLst/>
          </a:prstGeom>
        </p:spPr>
      </p:pic>
      <p:pic>
        <p:nvPicPr>
          <p:cNvPr id="7" name="Image 6" descr="Tablette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340" y="3944323"/>
            <a:ext cx="3272911" cy="2283054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554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Mais certaines personnes sont laissées à l’écart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4899" y="2358736"/>
            <a:ext cx="8229600" cy="3460173"/>
          </a:xfrm>
        </p:spPr>
        <p:txBody>
          <a:bodyPr>
            <a:normAutofit/>
          </a:bodyPr>
          <a:lstStyle/>
          <a:p>
            <a:r>
              <a:rPr lang="fr-FR" dirty="0"/>
              <a:t>E</a:t>
            </a:r>
            <a:r>
              <a:rPr lang="fr-FR" dirty="0" smtClean="0"/>
              <a:t>nfants</a:t>
            </a:r>
          </a:p>
          <a:p>
            <a:r>
              <a:rPr lang="fr-FR" dirty="0"/>
              <a:t>P</a:t>
            </a:r>
            <a:r>
              <a:rPr lang="fr-FR" dirty="0" smtClean="0"/>
              <a:t>ersonnes âgées</a:t>
            </a:r>
          </a:p>
          <a:p>
            <a:r>
              <a:rPr lang="fr-FR" dirty="0"/>
              <a:t>Personnes </a:t>
            </a:r>
            <a:r>
              <a:rPr lang="fr-FR" dirty="0" smtClean="0"/>
              <a:t>handicapés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err="1" smtClean="0"/>
              <a:t>Helpy</a:t>
            </a:r>
            <a:r>
              <a:rPr lang="fr-FR" dirty="0" smtClean="0"/>
              <a:t> - Détecteur de sourire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89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solution: </a:t>
            </a:r>
            <a:r>
              <a:rPr lang="fr-FR" dirty="0" err="1" smtClean="0"/>
              <a:t>Helpy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 descr="Capture d’écran 2016-12-18 à 14.45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390" y="1539023"/>
            <a:ext cx="5827269" cy="4632859"/>
          </a:xfrm>
          <a:prstGeom prst="rect">
            <a:avLst/>
          </a:prstGeom>
        </p:spPr>
      </p:pic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6094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32006"/>
            <a:ext cx="8229600" cy="3174024"/>
          </a:xfrm>
        </p:spPr>
        <p:txBody>
          <a:bodyPr>
            <a:normAutofit fontScale="90000"/>
          </a:bodyPr>
          <a:lstStyle/>
          <a:p>
            <a:pPr algn="l"/>
            <a:r>
              <a:rPr lang="fr-FR" dirty="0" smtClean="0"/>
              <a:t>Une petite boîte qui comprend</a:t>
            </a:r>
            <a:br>
              <a:rPr lang="fr-FR" dirty="0" smtClean="0"/>
            </a:br>
            <a:r>
              <a:rPr lang="fr-FR" dirty="0" smtClean="0"/>
              <a:t>	- quand vous souriez</a:t>
            </a:r>
            <a:br>
              <a:rPr lang="fr-FR" dirty="0" smtClean="0"/>
            </a:br>
            <a:r>
              <a:rPr lang="fr-FR" dirty="0" smtClean="0"/>
              <a:t>	- quand vous n’êtes pas content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>En analysant votre visage</a:t>
            </a:r>
            <a:br>
              <a:rPr lang="fr-FR" dirty="0"/>
            </a:b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7111" y="6368312"/>
            <a:ext cx="8119689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134420" y="540573"/>
            <a:ext cx="19800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err="1" smtClean="0"/>
              <a:t>Helpy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55545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 fait </a:t>
            </a:r>
            <a:r>
              <a:rPr lang="fr-FR" dirty="0" err="1" smtClean="0"/>
              <a:t>Helpy</a:t>
            </a:r>
            <a:r>
              <a:rPr lang="fr-FR" dirty="0" smtClean="0"/>
              <a:t>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Lire des histoires</a:t>
            </a:r>
          </a:p>
          <a:p>
            <a:r>
              <a:rPr lang="fr-FR" dirty="0" smtClean="0"/>
              <a:t>Envoyer des messages</a:t>
            </a:r>
          </a:p>
          <a:p>
            <a:r>
              <a:rPr lang="fr-FR" dirty="0" smtClean="0"/>
              <a:t>Ecouter de la musiques</a:t>
            </a:r>
          </a:p>
          <a:p>
            <a:r>
              <a:rPr lang="fr-FR" dirty="0" smtClean="0"/>
              <a:t>Regarder des vidéo</a:t>
            </a:r>
          </a:p>
          <a:p>
            <a:r>
              <a:rPr lang="fr-FR" dirty="0" smtClean="0"/>
              <a:t>Gérer la domotique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125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Détection du visage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Helpy</a:t>
            </a:r>
            <a:r>
              <a:rPr lang="fr-FR" dirty="0"/>
              <a:t> </a:t>
            </a:r>
            <a:r>
              <a:rPr lang="fr-FR" dirty="0" smtClean="0"/>
              <a:t>détecte: </a:t>
            </a:r>
          </a:p>
          <a:p>
            <a:pPr lvl="1"/>
            <a:r>
              <a:rPr lang="fr-FR" dirty="0" smtClean="0"/>
              <a:t>Le sourire</a:t>
            </a:r>
          </a:p>
          <a:p>
            <a:pPr lvl="1"/>
            <a:r>
              <a:rPr lang="fr-FR" dirty="0" smtClean="0"/>
              <a:t>Les haussement de sourcils</a:t>
            </a:r>
            <a:endParaRPr lang="fr-FR" dirty="0"/>
          </a:p>
          <a:p>
            <a:pPr lvl="1"/>
            <a:r>
              <a:rPr lang="fr-FR" dirty="0" smtClean="0"/>
              <a:t>Et demain, les humeurs et les émotions</a:t>
            </a:r>
          </a:p>
          <a:p>
            <a:pPr lvl="1"/>
            <a:endParaRPr lang="fr-FR" dirty="0" smtClean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683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Comment ça marche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r-FR" dirty="0" smtClean="0"/>
              <a:t>Matériels: </a:t>
            </a:r>
          </a:p>
          <a:p>
            <a:pPr lvl="1" algn="just"/>
            <a:r>
              <a:rPr lang="fr-FR" dirty="0" smtClean="0"/>
              <a:t>Détecteur de présence </a:t>
            </a:r>
          </a:p>
          <a:p>
            <a:pPr lvl="1" algn="just"/>
            <a:r>
              <a:rPr lang="fr-FR" dirty="0" smtClean="0"/>
              <a:t>Caméra </a:t>
            </a:r>
          </a:p>
          <a:p>
            <a:pPr lvl="1" algn="just"/>
            <a:r>
              <a:rPr lang="fr-FR" dirty="0" smtClean="0"/>
              <a:t>Micro</a:t>
            </a:r>
          </a:p>
          <a:p>
            <a:pPr algn="just"/>
            <a:endParaRPr lang="fr-FR" sz="2000" dirty="0"/>
          </a:p>
          <a:p>
            <a:pPr algn="just"/>
            <a:r>
              <a:rPr lang="fr-FR" dirty="0" smtClean="0"/>
              <a:t>Logiciel: </a:t>
            </a:r>
          </a:p>
          <a:p>
            <a:pPr lvl="1" algn="just"/>
            <a:r>
              <a:rPr lang="fr-FR" dirty="0" smtClean="0"/>
              <a:t>«Face OSC» analyse les yeux, la bouche, les sourcils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253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Intérêt de </a:t>
            </a:r>
            <a:r>
              <a:rPr lang="fr-FR" dirty="0" err="1" smtClean="0"/>
              <a:t>Helpy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41764"/>
            <a:ext cx="8229600" cy="4695743"/>
          </a:xfrm>
        </p:spPr>
        <p:txBody>
          <a:bodyPr>
            <a:normAutofit/>
          </a:bodyPr>
          <a:lstStyle/>
          <a:p>
            <a:r>
              <a:rPr lang="fr-FR" dirty="0" smtClean="0"/>
              <a:t>Accessible à tous</a:t>
            </a:r>
          </a:p>
          <a:p>
            <a:r>
              <a:rPr lang="fr-FR" dirty="0"/>
              <a:t>T</a:t>
            </a:r>
            <a:r>
              <a:rPr lang="fr-FR" dirty="0" smtClean="0"/>
              <a:t>echnologie  simple et open source :</a:t>
            </a:r>
          </a:p>
          <a:p>
            <a:pPr lvl="1"/>
            <a:r>
              <a:rPr lang="fr-FR" dirty="0" err="1" smtClean="0"/>
              <a:t>Raspberry</a:t>
            </a:r>
            <a:r>
              <a:rPr lang="fr-FR" dirty="0" smtClean="0"/>
              <a:t> Pi, </a:t>
            </a:r>
            <a:r>
              <a:rPr lang="fr-FR" dirty="0" err="1" smtClean="0"/>
              <a:t>Arduino</a:t>
            </a:r>
            <a:r>
              <a:rPr lang="fr-FR" dirty="0" smtClean="0"/>
              <a:t>, wifi, </a:t>
            </a:r>
            <a:r>
              <a:rPr lang="fr-FR" dirty="0" err="1" smtClean="0"/>
              <a:t>bluetooth</a:t>
            </a:r>
            <a:endParaRPr lang="fr-FR" dirty="0" smtClean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076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Scénario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fr-FR" sz="2800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1771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Perspectives futures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Implémentations: </a:t>
            </a:r>
          </a:p>
          <a:p>
            <a:pPr lvl="1"/>
            <a:r>
              <a:rPr lang="fr-FR" dirty="0" smtClean="0"/>
              <a:t>Application smartphone</a:t>
            </a:r>
          </a:p>
          <a:p>
            <a:pPr lvl="1"/>
            <a:r>
              <a:rPr lang="fr-FR" dirty="0" smtClean="0"/>
              <a:t>Reconnaissance vocale</a:t>
            </a:r>
          </a:p>
          <a:p>
            <a:pPr lvl="1"/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Helpy - Détecteur de sourire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743ED-D960-5C40-A3A3-EAD6B86013E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32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183</Words>
  <Application>Microsoft Macintosh PowerPoint</Application>
  <PresentationFormat>Présentation à l'écran (4:3)</PresentationFormat>
  <Paragraphs>56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Détecteur de sourire</vt:lpstr>
      <vt:lpstr>Tout le monde est connecté</vt:lpstr>
      <vt:lpstr>Mais certaines personnes sont laissées à l’écart</vt:lpstr>
      <vt:lpstr>La solution: Helpy</vt:lpstr>
      <vt:lpstr>Une petite boîte qui comprend  - quand vous souriez  - quand vous n’êtes pas content  En analysant votre visage  </vt:lpstr>
      <vt:lpstr>Que fait Helpy ?</vt:lpstr>
      <vt:lpstr>Détection du visage</vt:lpstr>
      <vt:lpstr>Comment ça marche ?</vt:lpstr>
      <vt:lpstr>Intérêt de Helpy</vt:lpstr>
      <vt:lpstr>Scénario</vt:lpstr>
      <vt:lpstr>Perspectives futures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Détecteur de sourire</dc:title>
  <dc:creator>François Bouis</dc:creator>
  <cp:lastModifiedBy>François Bouis</cp:lastModifiedBy>
  <cp:revision>30</cp:revision>
  <dcterms:created xsi:type="dcterms:W3CDTF">2016-12-18T08:50:29Z</dcterms:created>
  <dcterms:modified xsi:type="dcterms:W3CDTF">2016-12-18T13:59:58Z</dcterms:modified>
</cp:coreProperties>
</file>